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EA26-73A4-4D0A-B45A-5DD94C5F1F28}" type="datetimeFigureOut">
              <a:rPr lang="es-CO" smtClean="0"/>
              <a:t>02/09/2016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89D76-FABD-4F6E-980E-3CDE4B50CABC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uto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3390900" cy="162877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780928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Flecha abajo"/>
          <p:cNvSpPr/>
          <p:nvPr/>
        </p:nvSpPr>
        <p:spPr>
          <a:xfrm>
            <a:off x="2771800" y="2492896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CuadroTexto"/>
          <p:cNvSpPr txBox="1"/>
          <p:nvPr/>
        </p:nvSpPr>
        <p:spPr>
          <a:xfrm>
            <a:off x="3923928" y="1268760"/>
            <a:ext cx="43204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Pasos a seguir Para MVC</a:t>
            </a:r>
          </a:p>
          <a:p>
            <a:endParaRPr lang="es-CO" b="1" dirty="0" smtClean="0"/>
          </a:p>
          <a:p>
            <a:r>
              <a:rPr lang="es-CO" dirty="0" smtClean="0"/>
              <a:t>1  Crear el </a:t>
            </a:r>
            <a:r>
              <a:rPr lang="es-CO" dirty="0" err="1" smtClean="0"/>
              <a:t>Mer</a:t>
            </a:r>
            <a:endParaRPr lang="es-CO" dirty="0" smtClean="0"/>
          </a:p>
          <a:p>
            <a:r>
              <a:rPr lang="es-CO" dirty="0" smtClean="0"/>
              <a:t>2. Crear Procedimientos almacenados</a:t>
            </a:r>
          </a:p>
          <a:p>
            <a:r>
              <a:rPr lang="es-CO" dirty="0" smtClean="0"/>
              <a:t>3. Crear la carpeta para el proyecto (incluyendo: </a:t>
            </a:r>
            <a:r>
              <a:rPr lang="es-CO" dirty="0" err="1" smtClean="0"/>
              <a:t>Conexion</a:t>
            </a:r>
            <a:r>
              <a:rPr lang="es-CO" dirty="0" smtClean="0"/>
              <a:t>, Control, Modelo, Vista)</a:t>
            </a:r>
          </a:p>
          <a:p>
            <a:r>
              <a:rPr lang="es-CO" dirty="0" smtClean="0"/>
              <a:t>4. En la carpeta Modelo (crear el modelo para cada tabla)</a:t>
            </a:r>
          </a:p>
          <a:p>
            <a:r>
              <a:rPr lang="es-CO" dirty="0" smtClean="0"/>
              <a:t>5. En la carpeta Control (crear el modelo para cada tabla)</a:t>
            </a:r>
          </a:p>
          <a:p>
            <a:r>
              <a:rPr lang="es-CO" dirty="0" smtClean="0"/>
              <a:t>6. Crear la vista (formulario)</a:t>
            </a:r>
          </a:p>
          <a:p>
            <a:r>
              <a:rPr lang="es-CO" dirty="0" smtClean="0"/>
              <a:t>7. En la carpeta vista crear el archivo para guardar los datos capturados en el formulario.</a:t>
            </a:r>
          </a:p>
          <a:p>
            <a:r>
              <a:rPr lang="es-CO" dirty="0" smtClean="0"/>
              <a:t>8. En la carpeta </a:t>
            </a:r>
            <a:r>
              <a:rPr lang="es-CO" dirty="0" err="1" smtClean="0"/>
              <a:t>Conexion</a:t>
            </a:r>
            <a:r>
              <a:rPr lang="es-CO" dirty="0" smtClean="0"/>
              <a:t> Crear la conexión a la base de datos.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102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SOFIA</dc:creator>
  <cp:lastModifiedBy>SOFIA</cp:lastModifiedBy>
  <cp:revision>3</cp:revision>
  <dcterms:created xsi:type="dcterms:W3CDTF">2016-09-03T02:19:48Z</dcterms:created>
  <dcterms:modified xsi:type="dcterms:W3CDTF">2016-09-03T03:06:45Z</dcterms:modified>
</cp:coreProperties>
</file>